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7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239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811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32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1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0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321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25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11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73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568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3002085-39F8-473B-9A2D-C2E314FD399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46AC-C518-4B33-B8CD-BAF9D7A84435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4587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9AD06-019E-4BB4-B738-B3A8503F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Status or position of a Promoter: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C218-3706-41CE-A00E-5C0D9FF1E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promoter is neither a Trustee nor an Agent.</a:t>
            </a:r>
          </a:p>
          <a:p>
            <a:r>
              <a:rPr lang="en-US" sz="3200" dirty="0"/>
              <a:t>Fiduciary relations with the company.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29546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8072-FD6A-452A-9C63-992DBD31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Remuneration of Promoters: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56390-28A9-42A5-A76C-77EAC4654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326" y="1491175"/>
            <a:ext cx="8839813" cy="4558769"/>
          </a:xfrm>
        </p:spPr>
        <p:txBody>
          <a:bodyPr>
            <a:noAutofit/>
          </a:bodyPr>
          <a:lstStyle/>
          <a:p>
            <a:pPr marL="463360" indent="-457200">
              <a:buFont typeface="+mj-lt"/>
              <a:buAutoNum type="arabicPeriod"/>
            </a:pPr>
            <a:r>
              <a:rPr lang="en-US" sz="2400" dirty="0"/>
              <a:t>He may sell his property to the company at a higher value or higher price.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2400" dirty="0"/>
              <a:t>He may purchases shares at par or at low prices.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2400" dirty="0"/>
              <a:t>He may take a commission on the shares sold.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2400" dirty="0"/>
              <a:t>He may take some shares of the company.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2400" dirty="0"/>
              <a:t>He may be paid lump sum by the company.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2400" dirty="0"/>
              <a:t>He may paid the commission on the purchase price of the business or property acquired by the company through him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7451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EF312-0AB4-4483-9BE4-2A98BD59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Duties and Obligation of Promoters: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0B77A-EA30-4A0C-A560-B098172F4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360" indent="-457200">
              <a:buFont typeface="+mj-lt"/>
              <a:buAutoNum type="arabicPeriod"/>
            </a:pPr>
            <a:r>
              <a:rPr lang="en-US" sz="2400" dirty="0"/>
              <a:t>To do all acts a trustee would do.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2400" dirty="0"/>
              <a:t>Disclosure of relevant facts.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2400" dirty="0"/>
              <a:t>Not to make secret profit.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2400" dirty="0"/>
              <a:t>To disclose his interest in the property.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96627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D1FA-627B-44D7-B051-A6D34461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9CC37-10C6-4A26-B271-49D29A1E5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to claim remuneration for his service.</a:t>
            </a:r>
          </a:p>
          <a:p>
            <a:r>
              <a:rPr lang="en-US" dirty="0"/>
              <a:t>Right to get reimbursement in respect of the expenses.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626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3CB31-5036-4F34-ABA0-051874A4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Liabilities of Promoters: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60584-092B-4835-83D0-E30104696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360" indent="-457200">
              <a:buFont typeface="+mj-lt"/>
              <a:buAutoNum type="arabicPeriod"/>
            </a:pPr>
            <a:r>
              <a:rPr lang="en-US" dirty="0"/>
              <a:t>Personal liability in respect of Pre-incorporation or preliminary contract.</a:t>
            </a:r>
          </a:p>
          <a:p>
            <a:pPr marL="463360" indent="-457200">
              <a:buFont typeface="+mj-lt"/>
              <a:buAutoNum type="arabicPeriod"/>
            </a:pPr>
            <a:r>
              <a:rPr lang="en-US" dirty="0"/>
              <a:t>Liability to hand over the secret profit.</a:t>
            </a:r>
          </a:p>
          <a:p>
            <a:pPr marL="463360" indent="-457200">
              <a:buFont typeface="+mj-lt"/>
              <a:buAutoNum type="arabicPeriod"/>
            </a:pPr>
            <a:r>
              <a:rPr lang="en-US" dirty="0"/>
              <a:t>Liability to pay compensation to the subscribers.</a:t>
            </a:r>
          </a:p>
          <a:p>
            <a:pPr marL="463360" indent="-457200">
              <a:buFont typeface="+mj-lt"/>
              <a:buAutoNum type="arabicPeriod"/>
            </a:pPr>
            <a:r>
              <a:rPr lang="en-US" dirty="0"/>
              <a:t>Criminal liability.</a:t>
            </a:r>
          </a:p>
          <a:p>
            <a:pPr marL="463360" indent="-457200">
              <a:buFont typeface="+mj-lt"/>
              <a:buAutoNum type="arabicPeriod"/>
            </a:pPr>
            <a:r>
              <a:rPr lang="en-US" dirty="0"/>
              <a:t>Liability for the breach of trust.</a:t>
            </a:r>
          </a:p>
          <a:p>
            <a:pPr marL="463360" indent="-457200">
              <a:buFont typeface="+mj-lt"/>
              <a:buAutoNum type="arabicPeriod"/>
            </a:pPr>
            <a:r>
              <a:rPr lang="en-US" dirty="0"/>
              <a:t>Liability </a:t>
            </a:r>
            <a:r>
              <a:rPr lang="en-US"/>
              <a:t>for fraud.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512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11</TotalTime>
  <Words>201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Legal Status or position of a Promoter:</vt:lpstr>
      <vt:lpstr>Remuneration of Promoters:</vt:lpstr>
      <vt:lpstr>Duties and Obligation of Promoters:</vt:lpstr>
      <vt:lpstr>Rights </vt:lpstr>
      <vt:lpstr>Liabilities of Promoters: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Status or position of a Promoter:</dc:title>
  <dc:creator>user</dc:creator>
  <cp:lastModifiedBy>user</cp:lastModifiedBy>
  <cp:revision>3</cp:revision>
  <dcterms:created xsi:type="dcterms:W3CDTF">2021-05-24T16:34:06Z</dcterms:created>
  <dcterms:modified xsi:type="dcterms:W3CDTF">2021-05-26T09:23:54Z</dcterms:modified>
</cp:coreProperties>
</file>